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</p:sldIdLst>
  <p:sldSz cx="9144000" cy="6858000" type="screen4x3"/>
  <p:notesSz cx="6856413" cy="90836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2234F3-5B2E-9D8B-988E-EB010118B810}" v="61" dt="2023-03-24T18:31:08.3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69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presProps.xml" Id="rId8" /><Relationship Type="http://schemas.microsoft.com/office/2015/10/relationships/revisionInfo" Target="revisionInfo.xml" Id="rId13" /><Relationship Type="http://schemas.openxmlformats.org/officeDocument/2006/relationships/customXml" Target="../customXml/item3.xml" Id="rId3" /><Relationship Type="http://schemas.openxmlformats.org/officeDocument/2006/relationships/slide" Target="slides/slide1.xml" Id="rId7" /><Relationship Type="http://schemas.openxmlformats.org/officeDocument/2006/relationships/customXml" Target="../customXml/item2.xml" Id="rId2" /><Relationship Type="http://schemas.openxmlformats.org/officeDocument/2006/relationships/customXml" Target="../customXml/item1.xml" Id="rId1" /><Relationship Type="http://schemas.openxmlformats.org/officeDocument/2006/relationships/slideMaster" Target="slideMasters/slideMaster1.xml" Id="rId6" /><Relationship Type="http://schemas.openxmlformats.org/officeDocument/2006/relationships/tableStyles" Target="tableStyles.xml" Id="rId11" /><Relationship Type="http://schemas.openxmlformats.org/officeDocument/2006/relationships/customXml" Target="../customXml/item5.xml" Id="rId5" /><Relationship Type="http://schemas.openxmlformats.org/officeDocument/2006/relationships/theme" Target="theme/theme1.xml" Id="rId10" /><Relationship Type="http://schemas.openxmlformats.org/officeDocument/2006/relationships/customXml" Target="../customXml/item4.xml" Id="rId4" /><Relationship Type="http://schemas.openxmlformats.org/officeDocument/2006/relationships/viewProps" Target="viewProps.xml" Id="rId9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A1DF5E-F0EE-31F5-BB21-ABD1B20F71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A0EE5B-DD0A-974F-0420-E76B567A2D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285699-D651-9CA8-5BE6-C50B0B7777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E99056-5139-4CCF-BDE0-2B9D9BF1D9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3868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6D6138-00C9-9DC9-A83F-7D4AB967E2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590234-20AA-3A6E-4C96-788F99F1B6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FC45E2-F04E-D38C-6FCF-3F2747B60A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187A6D-CAAB-4CB8-9F62-048632E78C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880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26C5EE-888B-5D46-B602-FEABE44AE7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3C0583-9F1A-1ABB-64A8-643CA1A275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8080F0-81DD-4223-735A-854CFD24BA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63DC72-9BB5-4E70-B979-45A9ECC7AE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242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5F1B48-2AE6-1BB3-910E-49E5604D6D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7EE669-D9D9-4D74-B12E-3F9B8D828C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538305-34A4-8AA4-BE52-E270BE929E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DBBB21-1149-40D5-A4F9-85359776B3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674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99147C-52B4-F90A-C7D7-FE2CEFD1C6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30A307-BF0C-9355-B262-FABA7C80DC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0FE6D-FCA9-944D-0D90-1ADFFD9CBD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A38EBB-2D6B-4282-8494-542C2B7F87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492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F092C8-409C-2541-34B0-7B77D4049D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021E6F-2F18-6A29-2FC0-E0DE1D0DED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8763BF-C161-3305-C2AB-F5858D63B8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6D60F-D638-4425-AD61-EE9B051F69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8594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7C7465E-344A-EF44-04B6-E1B0740FFF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147FDCF-45CC-844F-BB18-DDF98B5932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232DDCD-8B0A-F7CA-EA98-C94AAD6BB4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8D1ED6-0E65-4A52-8468-8581D571A6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5544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FA4F96A-359D-34E9-0F22-8E68505A86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A26CEB9-C788-EB4C-06DA-6AC93AB36C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0E0487D-398C-43DA-DC9D-1A8C190C4E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D84179-2DE2-476D-B8A4-FF08672172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287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D91EF57-0BF5-E470-33A0-CD98F94A31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2ACED36-0B9C-2AA5-C3BC-9775E5E4CF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A5D36D1-1513-DA14-62DB-B87D894A49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6D857-4F5D-4AC0-9959-6D0A6021F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5533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2B8B16-7488-6122-89B0-23F8A90615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2003EB-2CCE-EFFD-4442-E4CBBEB014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2C15BF-F59F-030C-681D-77F428D793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9BDA94-9714-4932-9103-627136A4DE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0001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34C6EF-4122-C209-25C7-B4CB3FA116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FCB5C6-38BA-F931-489D-3A45EDE426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6601E9-FAE0-B5EF-685B-489A33BBD6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8AFB2A-BD49-4027-AB91-07169E63F4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4685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B161DB3-6D59-2161-676B-CB568B28D1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2C45E1-B38D-39C6-B7DB-3DAEC4380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8E455D0-0D62-F2EF-42C1-08899FC8CD6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5CB5966-B9AC-DAAB-58AE-101B30BBA6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D33DEF2-D052-724C-6B39-A8C1C8904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9EA9B99-F2F2-4E83-8B93-BB3B03934BC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7E9451C-7658-36EA-41D1-D4515BE069F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endParaRPr lang="en-US" altLang="en-US" sz="440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62DD363-1834-FFF0-E7BA-FF67315B7E4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endParaRPr lang="en-US" altLang="en-US" sz="3200"/>
          </a:p>
        </p:txBody>
      </p:sp>
      <p:grpSp>
        <p:nvGrpSpPr>
          <p:cNvPr id="2052" name="Group 17">
            <a:extLst>
              <a:ext uri="{FF2B5EF4-FFF2-40B4-BE49-F238E27FC236}">
                <a16:creationId xmlns:a16="http://schemas.microsoft.com/office/drawing/2014/main" id="{FD399797-6423-E582-5914-2349FC23B36A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28600"/>
            <a:ext cx="8229600" cy="6400800"/>
            <a:chOff x="18891504" y="19659600"/>
            <a:chExt cx="7936992" cy="6400800"/>
          </a:xfrm>
        </p:grpSpPr>
        <p:pic>
          <p:nvPicPr>
            <p:cNvPr id="2058" name="Picture 18">
              <a:extLst>
                <a:ext uri="{FF2B5EF4-FFF2-40B4-BE49-F238E27FC236}">
                  <a16:creationId xmlns:a16="http://schemas.microsoft.com/office/drawing/2014/main" id="{F5393895-163B-D7A0-7FFB-5E5E117DCC17}"/>
                </a:ext>
              </a:extLst>
            </p:cNvPr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" b="127"/>
            <a:stretch>
              <a:fillRect/>
            </a:stretch>
          </p:blipFill>
          <p:spPr bwMode="auto">
            <a:xfrm>
              <a:off x="18966265" y="19752715"/>
              <a:ext cx="7787470" cy="6214569"/>
            </a:xfrm>
            <a:prstGeom prst="rect">
              <a:avLst/>
            </a:prstGeom>
            <a:noFill/>
            <a:ln w="50800" algn="in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2059" name="Text Box 19">
              <a:extLst>
                <a:ext uri="{FF2B5EF4-FFF2-40B4-BE49-F238E27FC236}">
                  <a16:creationId xmlns:a16="http://schemas.microsoft.com/office/drawing/2014/main" id="{77767389-1778-FABE-301D-65732E8DAB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712837" y="22970584"/>
              <a:ext cx="4471109" cy="1109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5E5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195" tIns="36195" rIns="36195" bIns="36195" anchor="t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000" b="1" dirty="0">
                  <a:latin typeface="Monotype Corsiva"/>
                </a:rPr>
                <a:t>For completing the </a:t>
              </a:r>
              <a:endParaRPr lang="en-US" altLang="en-US" sz="2000" b="1" dirty="0">
                <a:latin typeface="Monotype Corsiva" panose="03010101010201010101" pitchFamily="66" charset="0"/>
              </a:endParaRPr>
            </a:p>
            <a:p>
              <a:pPr algn="ctr" eaLnBrk="1" hangingPunct="1"/>
              <a:r>
                <a:rPr lang="en-US" altLang="en-US" sz="2000" b="1" dirty="0" err="1">
                  <a:latin typeface="Monotype Corsiva"/>
                </a:rPr>
                <a:t>XXXth</a:t>
              </a:r>
              <a:r>
                <a:rPr lang="en-US" altLang="en-US" sz="2000" b="1" dirty="0">
                  <a:latin typeface="Monotype Corsiva"/>
                </a:rPr>
                <a:t> Initial Key Spouse Program Training on :</a:t>
              </a:r>
            </a:p>
            <a:p>
              <a:pPr algn="ctr" eaLnBrk="1" hangingPunct="1"/>
              <a:r>
                <a:rPr lang="en-US" altLang="en-US" sz="2000" b="1" dirty="0">
                  <a:latin typeface="Monotype Corsiva"/>
                </a:rPr>
                <a:t>20 April 2022</a:t>
              </a:r>
              <a:endParaRPr lang="en-US" altLang="en-US" sz="2000" b="1" dirty="0">
                <a:latin typeface="Monotype Corsiva" panose="03010101010201010101" pitchFamily="66" charset="0"/>
              </a:endParaRPr>
            </a:p>
          </p:txBody>
        </p:sp>
        <p:sp>
          <p:nvSpPr>
            <p:cNvPr id="2060" name="Text Box 20">
              <a:extLst>
                <a:ext uri="{FF2B5EF4-FFF2-40B4-BE49-F238E27FC236}">
                  <a16:creationId xmlns:a16="http://schemas.microsoft.com/office/drawing/2014/main" id="{3116AB9C-FD8F-67E7-DE81-24A7EF323D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26986" y="25032972"/>
              <a:ext cx="770884" cy="2911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195" tIns="36195" rIns="36195" bIns="36195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800" b="1">
                  <a:solidFill>
                    <a:srgbClr val="000000"/>
                  </a:solidFill>
                  <a:latin typeface="CG Times" pitchFamily="18" charset="-18"/>
                </a:rPr>
                <a:t>Date</a:t>
              </a:r>
              <a:endParaRPr lang="en-US" altLang="en-US"/>
            </a:p>
          </p:txBody>
        </p:sp>
        <p:sp>
          <p:nvSpPr>
            <p:cNvPr id="2061" name="Text Box 21">
              <a:extLst>
                <a:ext uri="{FF2B5EF4-FFF2-40B4-BE49-F238E27FC236}">
                  <a16:creationId xmlns:a16="http://schemas.microsoft.com/office/drawing/2014/main" id="{033248B5-A498-D0C9-2D67-CD6AAA2C6E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72582" y="25032972"/>
              <a:ext cx="2518210" cy="3235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195" tIns="36195" rIns="36195" bIns="36195" anchor="t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800" b="1" dirty="0">
                  <a:latin typeface="Times New Roman"/>
                  <a:cs typeface="Times New Roman"/>
                </a:rPr>
                <a:t> XXXX XXXXX, Colonel, USAFR</a:t>
              </a:r>
            </a:p>
            <a:p>
              <a:pPr eaLnBrk="1" hangingPunct="1"/>
              <a:r>
                <a:rPr lang="en-US" altLang="en-US" sz="800" b="1" dirty="0">
                  <a:latin typeface="Times New Roman"/>
                  <a:cs typeface="Times New Roman"/>
                </a:rPr>
                <a:t>Commander, </a:t>
              </a:r>
              <a:r>
                <a:rPr lang="en-US" altLang="en-US" sz="800" b="1" dirty="0" err="1">
                  <a:latin typeface="Times New Roman"/>
                  <a:cs typeface="Times New Roman"/>
                </a:rPr>
                <a:t>XXXth</a:t>
              </a:r>
              <a:r>
                <a:rPr lang="en-US" altLang="en-US" sz="800" b="1" dirty="0">
                  <a:latin typeface="Times New Roman"/>
                  <a:cs typeface="Times New Roman"/>
                </a:rPr>
                <a:t> Air Refueling Wing</a:t>
              </a:r>
            </a:p>
          </p:txBody>
        </p:sp>
        <p:sp>
          <p:nvSpPr>
            <p:cNvPr id="2062" name="Line 22">
              <a:extLst>
                <a:ext uri="{FF2B5EF4-FFF2-40B4-BE49-F238E27FC236}">
                  <a16:creationId xmlns:a16="http://schemas.microsoft.com/office/drawing/2014/main" id="{4B6D295B-09B3-732D-5E3D-4ACA76DD8B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26986" y="24977256"/>
              <a:ext cx="77088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2063" name="Line 23">
              <a:extLst>
                <a:ext uri="{FF2B5EF4-FFF2-40B4-BE49-F238E27FC236}">
                  <a16:creationId xmlns:a16="http://schemas.microsoft.com/office/drawing/2014/main" id="{19BAC4A0-D94B-2563-51CC-2794B445B2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072582" y="24977256"/>
              <a:ext cx="25182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2064" name="Rectangle 24">
              <a:extLst>
                <a:ext uri="{FF2B5EF4-FFF2-40B4-BE49-F238E27FC236}">
                  <a16:creationId xmlns:a16="http://schemas.microsoft.com/office/drawing/2014/main" id="{99169961-CAA9-2B63-B4EC-96E014407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91504" y="19659600"/>
              <a:ext cx="7936992" cy="6400800"/>
            </a:xfrm>
            <a:prstGeom prst="rect">
              <a:avLst/>
            </a:prstGeom>
            <a:noFill/>
            <a:ln w="25400" algn="in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5" name="Text Box 25">
              <a:extLst>
                <a:ext uri="{FF2B5EF4-FFF2-40B4-BE49-F238E27FC236}">
                  <a16:creationId xmlns:a16="http://schemas.microsoft.com/office/drawing/2014/main" id="{65213CF2-E5AD-95C7-BE31-6855521C0D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02261" y="20575590"/>
              <a:ext cx="4248411" cy="3900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195" tIns="36195" rIns="36195" bIns="36195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2066" name="Rectangle 26">
              <a:extLst>
                <a:ext uri="{FF2B5EF4-FFF2-40B4-BE49-F238E27FC236}">
                  <a16:creationId xmlns:a16="http://schemas.microsoft.com/office/drawing/2014/main" id="{85C8FF17-0C7D-E7C5-44FB-F620412A7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4993" y="21188480"/>
              <a:ext cx="6012877" cy="883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7" name="Text Box 27">
              <a:extLst>
                <a:ext uri="{FF2B5EF4-FFF2-40B4-BE49-F238E27FC236}">
                  <a16:creationId xmlns:a16="http://schemas.microsoft.com/office/drawing/2014/main" id="{59328410-B71F-B32C-5057-A8385F6C8A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76643" y="19906984"/>
              <a:ext cx="6886539" cy="8035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195" tIns="36195" rIns="36195" bIns="36195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2068" name="Text Box 29">
              <a:extLst>
                <a:ext uri="{FF2B5EF4-FFF2-40B4-BE49-F238E27FC236}">
                  <a16:creationId xmlns:a16="http://schemas.microsoft.com/office/drawing/2014/main" id="{B9EFC085-3610-4FA6-46DB-E02D0A4E7F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98914" y="20965612"/>
              <a:ext cx="5498958" cy="557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195" tIns="36195" rIns="36195" bIns="36195" anchor="t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3600" b="1">
                <a:solidFill>
                  <a:srgbClr val="0000FF"/>
                </a:solidFill>
                <a:latin typeface="Monotype Corsiva" panose="03010101010201010101" pitchFamily="66" charset="0"/>
              </a:endParaRPr>
            </a:p>
            <a:p>
              <a:pPr algn="ctr" eaLnBrk="1" hangingPunct="1"/>
              <a:endParaRPr lang="en-US" altLang="en-US" sz="3600" b="1">
                <a:solidFill>
                  <a:srgbClr val="0000FF"/>
                </a:solidFill>
                <a:latin typeface="Monotype Corsiva" panose="03010101010201010101" pitchFamily="66" charset="0"/>
              </a:endParaRPr>
            </a:p>
            <a:p>
              <a:pPr algn="ctr" eaLnBrk="1" hangingPunct="1"/>
              <a:r>
                <a:rPr lang="en-US" altLang="en-US" sz="3600" b="1" dirty="0">
                  <a:solidFill>
                    <a:srgbClr val="0000FF"/>
                  </a:solidFill>
                  <a:latin typeface="Monotype Corsiva"/>
                </a:rPr>
                <a:t>Daisy Duck</a:t>
              </a:r>
              <a:endParaRPr lang="en-US" altLang="en-US" sz="3600" b="1" dirty="0">
                <a:solidFill>
                  <a:srgbClr val="0000FF"/>
                </a:solidFill>
                <a:latin typeface="Monotype Corsiva" panose="03010101010201010101" pitchFamily="66" charset="0"/>
              </a:endParaRPr>
            </a:p>
          </p:txBody>
        </p:sp>
      </p:grpSp>
      <p:sp>
        <p:nvSpPr>
          <p:cNvPr id="2053" name="Text Box 31">
            <a:extLst>
              <a:ext uri="{FF2B5EF4-FFF2-40B4-BE49-F238E27FC236}">
                <a16:creationId xmlns:a16="http://schemas.microsoft.com/office/drawing/2014/main" id="{4FF0AF30-7C57-85EC-E7B6-F43B6EBD1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9113" y="609600"/>
            <a:ext cx="6102350" cy="153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aseline="30000" dirty="0" err="1">
                <a:latin typeface="Engravers MT"/>
              </a:rPr>
              <a:t>XXXth</a:t>
            </a:r>
            <a:r>
              <a:rPr lang="en-US" altLang="en-US" dirty="0">
                <a:latin typeface="Engravers MT"/>
              </a:rPr>
              <a:t> MILITARY &amp; Family Readiness</a:t>
            </a:r>
          </a:p>
          <a:p>
            <a:pPr algn="ctr" eaLnBrk="1" hangingPunct="1"/>
            <a:r>
              <a:rPr lang="en-US" altLang="en-US" sz="2400" dirty="0">
                <a:latin typeface="Engravers MT"/>
              </a:rPr>
              <a:t>Certificate of Completion</a:t>
            </a:r>
          </a:p>
          <a:p>
            <a:pPr algn="ctr" eaLnBrk="1" hangingPunct="1"/>
            <a:endParaRPr lang="en-US" altLang="en-US" sz="1400">
              <a:latin typeface="Engravers MT" panose="02090707080505020304" pitchFamily="18" charset="0"/>
            </a:endParaRPr>
          </a:p>
          <a:p>
            <a:pPr algn="ctr" eaLnBrk="1" hangingPunct="1"/>
            <a:r>
              <a:rPr lang="en-US" altLang="en-US" sz="1400" dirty="0">
                <a:latin typeface="Engravers MT"/>
              </a:rPr>
              <a:t>Is hereby awarded to</a:t>
            </a:r>
          </a:p>
        </p:txBody>
      </p:sp>
      <p:sp>
        <p:nvSpPr>
          <p:cNvPr id="2055" name="Text Box 33">
            <a:extLst>
              <a:ext uri="{FF2B5EF4-FFF2-40B4-BE49-F238E27FC236}">
                <a16:creationId xmlns:a16="http://schemas.microsoft.com/office/drawing/2014/main" id="{4DA61B76-E39E-8827-A355-0A75239CD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352800"/>
            <a:ext cx="411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056" name="Text Box 34">
            <a:extLst>
              <a:ext uri="{FF2B5EF4-FFF2-40B4-BE49-F238E27FC236}">
                <a16:creationId xmlns:a16="http://schemas.microsoft.com/office/drawing/2014/main" id="{D7CF407B-7B34-B54E-A242-0BF17C44A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5334000"/>
            <a:ext cx="12192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 xmlns=""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4417478-8dda-44f7-80d3-4de8076fad41">MV3JDRDRMVQN-1250824534-5184</_dlc_DocId>
    <_dlc_DocIdUrl xmlns="84417478-8dda-44f7-80d3-4de8076fad41">
      <Url>https://usaf.dps.mil/sites/AFRC-A1/A1Z/CommunityPrograms/_layouts/15/DocIdRedir.aspx?ID=MV3JDRDRMVQN-1250824534-5184</Url>
      <Description>MV3JDRDRMVQN-1250824534-5184</Description>
    </_dlc_DocIdUrl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DED933948339458DACD9BB080BC13B" ma:contentTypeVersion="12" ma:contentTypeDescription="Create a new document." ma:contentTypeScope="" ma:versionID="152343370cef7b9b373455b72bded1a9">
  <xsd:schema xmlns:xsd="http://www.w3.org/2001/XMLSchema" xmlns:xs="http://www.w3.org/2001/XMLSchema" xmlns:p="http://schemas.microsoft.com/office/2006/metadata/properties" xmlns:ns1="http://schemas.microsoft.com/sharepoint/v3" xmlns:ns2="84417478-8dda-44f7-80d3-4de8076fad41" xmlns:ns3="8d30a94a-6dad-422b-9484-851592a9377a" targetNamespace="http://schemas.microsoft.com/office/2006/metadata/properties" ma:root="true" ma:fieldsID="b534583958ba506dfd6a4003c0d900ec" ns1:_="" ns2:_="" ns3:_="">
    <xsd:import namespace="http://schemas.microsoft.com/sharepoint/v3"/>
    <xsd:import namespace="84417478-8dda-44f7-80d3-4de8076fad41"/>
    <xsd:import namespace="8d30a94a-6dad-422b-9484-851592a9377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417478-8dda-44f7-80d3-4de8076fad4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30a94a-6dad-422b-9484-851592a937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EAD17B-5119-4FEC-9383-347AF91BE04B}">
  <ds:schemaRefs>
    <ds:schemaRef ds:uri="http://schemas.microsoft.com/sharepoint/events"/>
    <ds:schemaRef ds:uri=""/>
  </ds:schemaRefs>
</ds:datastoreItem>
</file>

<file path=customXml/itemProps2.xml><?xml version="1.0" encoding="utf-8"?>
<ds:datastoreItem xmlns:ds="http://schemas.openxmlformats.org/officeDocument/2006/customXml" ds:itemID="{DD146C54-9355-4C60-857E-E520586785B8}">
  <ds:schemaRefs>
    <ds:schemaRef ds:uri="http://schemas.microsoft.com/office/2006/metadata/properties"/>
    <ds:schemaRef ds:uri="http://schemas.microsoft.com/office/infopath/2007/PartnerControls"/>
    <ds:schemaRef ds:uri="84417478-8dda-44f7-80d3-4de8076fad41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D48166E2-400B-431B-AFE5-EE7F909ADC28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73B45AAF-3E56-4EF4-8C4F-938DD4B9FD56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CDC5F0B-6578-4488-B557-5D4ACD647F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4417478-8dda-44f7-80d3-4de8076fad41"/>
    <ds:schemaRef ds:uri="8d30a94a-6dad-422b-9484-851592a937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1780</TotalTime>
  <Words>45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usaf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Jennifer.hutcherson</dc:creator>
  <cp:lastModifiedBy>GONZALEZ, CANDACE A TSgt USAFR AFRC 459 FSS/FSF</cp:lastModifiedBy>
  <cp:revision>31</cp:revision>
  <dcterms:created xsi:type="dcterms:W3CDTF">2005-03-14T20:55:23Z</dcterms:created>
  <dcterms:modified xsi:type="dcterms:W3CDTF">2023-03-24T18:31:11Z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PUSF3AHSYR62-90923654-14</vt:lpwstr>
  </property>
  <property fmtid="{D5CDD505-2E9C-101B-9397-08002B2CF9AE}" pid="3" name="_dlc_DocIdItemGuid">
    <vt:lpwstr>607fe54a-dd40-4431-b048-1f9cea4c174b</vt:lpwstr>
  </property>
  <property fmtid="{D5CDD505-2E9C-101B-9397-08002B2CF9AE}" pid="4" name="_dlc_DocIdUrl">
    <vt:lpwstr>https://afrc.eim.us.af.mil/sites/A1/A1Z/CAIB/_layouts/15/DocIdRedir.aspx?ID=PUSF3AHSYR62-90923654-14, PUSF3AHSYR62-90923654-14</vt:lpwstr>
  </property>
  <property fmtid="{D5CDD505-2E9C-101B-9397-08002B2CF9AE}" pid="5" name="_ShortcutSiteId">
    <vt:lpwstr/>
  </property>
  <property fmtid="{D5CDD505-2E9C-101B-9397-08002B2CF9AE}" pid="6" name="display_urn:schemas-microsoft-com:office:office#Editor">
    <vt:lpwstr>MATNEY, LISA D CIV USAF AFRC HQ AFRC/A1ZO</vt:lpwstr>
  </property>
  <property fmtid="{D5CDD505-2E9C-101B-9397-08002B2CF9AE}" pid="7" name="Title">
    <vt:lpwstr>Slide 1</vt:lpwstr>
  </property>
  <property fmtid="{D5CDD505-2E9C-101B-9397-08002B2CF9AE}" pid="8" name="_ShortcutUrl">
    <vt:lpwstr/>
  </property>
  <property fmtid="{D5CDD505-2E9C-101B-9397-08002B2CF9AE}" pid="9" name="Order">
    <vt:lpwstr>1400.00000000000</vt:lpwstr>
  </property>
  <property fmtid="{D5CDD505-2E9C-101B-9397-08002B2CF9AE}" pid="10" name="display_urn:schemas-microsoft-com:office:office#Author">
    <vt:lpwstr>MATNEY, LISA D CIV USAF AFRC HQ AFRC/A1ZO</vt:lpwstr>
  </property>
  <property fmtid="{D5CDD505-2E9C-101B-9397-08002B2CF9AE}" pid="11" name="_ShortcutWebId">
    <vt:lpwstr/>
  </property>
  <property fmtid="{D5CDD505-2E9C-101B-9397-08002B2CF9AE}" pid="12" name="_ShortcutUniqueId">
    <vt:lpwstr/>
  </property>
  <property fmtid="{D5CDD505-2E9C-101B-9397-08002B2CF9AE}" pid="13" name="ContentTypeId">
    <vt:lpwstr>0x010100D7DED933948339458DACD9BB080BC13B</vt:lpwstr>
  </property>
</Properties>
</file>